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29" r:id="rId3"/>
    <p:sldId id="262" r:id="rId4"/>
    <p:sldId id="275" r:id="rId5"/>
    <p:sldId id="331" r:id="rId6"/>
    <p:sldId id="399" r:id="rId7"/>
    <p:sldId id="351" r:id="rId8"/>
    <p:sldId id="352" r:id="rId9"/>
    <p:sldId id="354" r:id="rId10"/>
    <p:sldId id="355" r:id="rId11"/>
    <p:sldId id="356" r:id="rId12"/>
    <p:sldId id="357" r:id="rId13"/>
    <p:sldId id="263" r:id="rId14"/>
    <p:sldId id="334" r:id="rId15"/>
    <p:sldId id="335" r:id="rId16"/>
    <p:sldId id="395" r:id="rId17"/>
    <p:sldId id="372" r:id="rId18"/>
    <p:sldId id="373" r:id="rId19"/>
    <p:sldId id="379" r:id="rId20"/>
    <p:sldId id="374" r:id="rId21"/>
    <p:sldId id="376" r:id="rId22"/>
    <p:sldId id="396" r:id="rId23"/>
    <p:sldId id="398" r:id="rId24"/>
    <p:sldId id="397" r:id="rId25"/>
    <p:sldId id="394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1068" y="-78"/>
      </p:cViewPr>
      <p:guideLst>
        <p:guide orient="horz" pos="2133"/>
        <p:guide pos="29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31800"/>
            <a:ext cx="8229600" cy="1172845"/>
          </a:xfrm>
        </p:spPr>
        <p:txBody>
          <a:bodyPr/>
          <a:p>
            <a:r>
              <a:rPr lang="zh-CN" altLang="en-US" sz="5400" b="1">
                <a:solidFill>
                  <a:srgbClr val="FFFF00"/>
                </a:solidFill>
              </a:rPr>
              <a:t>耶稣复活了</a:t>
            </a:r>
            <a:endParaRPr lang="zh-CN" altLang="en-US" sz="5400" b="1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968875"/>
            <a:ext cx="8229600" cy="1157605"/>
          </a:xfrm>
        </p:spPr>
        <p:txBody>
          <a:bodyPr/>
          <a:p>
            <a:pPr marL="0" indent="0" algn="ctr">
              <a:buNone/>
            </a:pPr>
            <a:r>
              <a:rPr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信的</a:t>
            </a:r>
            <a:r>
              <a:rPr lang="zh-CN"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人</a:t>
            </a:r>
            <a:r>
              <a:rPr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有福了</a:t>
            </a:r>
            <a:endParaRPr lang="zh-CN" altLang="en-US" sz="4000" b="1" dirty="0" smtClean="0">
              <a:solidFill>
                <a:schemeClr val="bg1"/>
              </a:solidFill>
              <a:latin typeface="楷体" panose="02010609060101010101" pitchFamily="49" charset="-122"/>
              <a:ea typeface="创艺简粗黑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005205"/>
          </a:xfrm>
        </p:spPr>
        <p:txBody>
          <a:bodyPr>
            <a:normAutofit/>
          </a:bodyPr>
          <a:lstStyle/>
          <a:p>
            <a:r>
              <a:rPr lang="zh-CN" altLang="en-US" sz="4000" b="1" dirty="0" smtClean="0"/>
              <a:t>罗马军纪</a:t>
            </a:r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484632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论到罗马兵丁的军纪时说：“依照罗马法，凡擅自离职的兵丁必然处死。可以看出兵士对罗马刑罚的极端畏惧，使他们必须全神专注地，尤其在夜间守哨时，执行任务。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罗马军中的刑罚，显然比现代的军纪严厉许多”。</a:t>
            </a:r>
            <a:endParaRPr lang="zh-CN" altLang="en-US" sz="3600" b="1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39890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四、耶稣复活的真实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4" name="内容占位符 3" descr="PDVD_011.BMP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8890" y="1208405"/>
            <a:ext cx="9140190" cy="5649595"/>
          </a:xfrm>
        </p:spPr>
      </p:pic>
      <p:sp>
        <p:nvSpPr>
          <p:cNvPr id="5" name="矩形 4"/>
          <p:cNvSpPr/>
          <p:nvPr/>
        </p:nvSpPr>
        <p:spPr>
          <a:xfrm>
            <a:off x="280670" y="1417955"/>
            <a:ext cx="8545195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６ 他不在这里，照他所说的，已经复活了。你们来看安放主的地方。</a:t>
            </a: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 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110"/>
            <a:ext cx="8229600" cy="866140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耶稣自己预言</a:t>
            </a:r>
            <a:endParaRPr lang="zh-CN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085" y="984250"/>
            <a:ext cx="8810625" cy="5659120"/>
          </a:xfrm>
        </p:spPr>
        <p:txBody>
          <a:bodyPr>
            <a:normAutofit lnSpcReduction="10000"/>
          </a:bodyPr>
          <a:lstStyle/>
          <a:p>
            <a:pPr lvl="0">
              <a:buNone/>
            </a:pPr>
            <a:r>
              <a:rPr lang="zh-CN" altLang="en-US" sz="3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</a:t>
            </a:r>
            <a:r>
              <a:rPr lang="en-US" altLang="zh-CN" sz="3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r>
              <a:rPr lang="zh-CN" altLang="en-US" sz="3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3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r>
              <a:rPr lang="zh-CN" altLang="en-US" sz="3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从此耶稣才指示门徒，他必须上耶路撒冷去，受长老、祭司长、文士许多的苦，</a:t>
            </a:r>
            <a:r>
              <a:rPr lang="zh-CN" altLang="en-US" sz="3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并且被杀，第三日复活</a:t>
            </a:r>
            <a:r>
              <a:rPr lang="zh-CN" altLang="en-US" sz="3800" dirty="0" smtClean="0"/>
              <a:t>。</a:t>
            </a:r>
            <a:endParaRPr lang="zh-CN" altLang="en-US" sz="4000" dirty="0" smtClean="0"/>
          </a:p>
          <a:p>
            <a:pPr algn="l">
              <a:buClrTx/>
              <a:buSzTx/>
              <a:buNone/>
            </a:pPr>
            <a:r>
              <a:rPr lang="zh-CN" altLang="en-US" sz="3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太20:18 “看哪，我们上耶路撒冷去，人子要被交给祭司长和文士，他们要定他死罪，</a:t>
            </a:r>
            <a:endParaRPr lang="zh-CN" altLang="en-US" sz="38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buClrTx/>
              <a:buSzTx/>
              <a:buNone/>
            </a:pPr>
            <a:r>
              <a:rPr lang="zh-CN" altLang="en-US" sz="3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 又交给外邦人，将他戏弄、鞭打、</a:t>
            </a:r>
            <a:r>
              <a:rPr lang="zh-CN" altLang="en-US" sz="3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钉在十字架上，第三日他要复活</a:t>
            </a:r>
            <a:r>
              <a:rPr lang="zh-CN" altLang="en-US" sz="3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。”</a:t>
            </a:r>
            <a:endParaRPr lang="zh-CN" altLang="en-US" sz="38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" y="250825"/>
            <a:ext cx="9027795" cy="5875655"/>
          </a:xfrm>
        </p:spPr>
        <p:txBody>
          <a:bodyPr/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耶稣复活之时日</a:t>
            </a:r>
            <a:endParaRPr lang="zh-CN" altLang="en-US"/>
          </a:p>
          <a:p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 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安息日将尽，七日的头一日，天快亮的时候，抹大拉的马利亚和那个马利亚来看坟墓。</a:t>
            </a: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2765425"/>
            <a:ext cx="7257415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789305"/>
          </a:xfrm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耶稣复活的情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景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610" y="856615"/>
            <a:ext cx="8820150" cy="5663565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２ 忽然，地大震动；因为</a:t>
            </a:r>
            <a:r>
              <a:rPr lang="zh-CN" altLang="en-US" sz="3600" b="1" dirty="0" smtClean="0">
                <a:solidFill>
                  <a:srgbClr val="FFFF00"/>
                </a:solidFill>
                <a:sym typeface="+mn-ea"/>
              </a:rPr>
              <a:t>有主的使者从天上下来，把石头滚开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，坐在上面。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３ 他的相貌如同闪电，衣服洁白如雪。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４ 看守的人就因他吓得浑身乱战，甚至和死人一样。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415" y="3580765"/>
            <a:ext cx="3902075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789305"/>
          </a:xfrm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天使宣告耶稣复活了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5245" y="787400"/>
            <a:ext cx="9057005" cy="533908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５ 天使对妇女说：“不要害怕！我知道你们是寻找那钉十字架的耶稣。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６</a:t>
            </a:r>
            <a:r>
              <a:rPr lang="zh-CN" altLang="en-US" sz="4000" b="1" dirty="0" smtClean="0">
                <a:solidFill>
                  <a:srgbClr val="FFFF00"/>
                </a:solidFill>
                <a:sym typeface="+mn-ea"/>
              </a:rPr>
              <a:t> 他不在这里，照他所说的，已经复活了。你们来看安放主的地方。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７ 快去告诉他的门徒，说他从死里复活了，并且在你们以先往加利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   利去，在那里你们要见他。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   看哪！我已经告诉你们了。”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9515" y="3651250"/>
            <a:ext cx="2587625" cy="3198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789305"/>
          </a:xfrm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耶稣复活的能力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610" y="787400"/>
            <a:ext cx="8820150" cy="5339080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约</a:t>
            </a:r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18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没有人夺我的命去，是我自己舍的。我有权柄舍了，也有权柄取回来。这是我从我父所受的命令。”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约11:25耶稣对她说：“复活在我，生命也在我；信我的人，虽然死了，也必复活。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773805"/>
            <a:ext cx="4389755" cy="2938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10" y="3715385"/>
            <a:ext cx="2473325" cy="3055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789305"/>
          </a:xfrm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复活的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耶稣亲自显现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610" y="856615"/>
            <a:ext cx="8820150" cy="5663565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８ 妇女们就急忙离开坟墓，又害怕，又大大的欢喜，跑去要报给他的门徒。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９ 忽然，耶稣遇见她们，说：“愿你们平安。”她们就上前抱住他的脚拜他。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１０ 耶稣对他们说：“不要害怕！你们去告诉我的弟兄，叫他们往加利利去，在那里必见我。” 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"/>
            <a:ext cx="8229600" cy="631825"/>
          </a:xfrm>
        </p:spPr>
        <p:txBody>
          <a:bodyPr>
            <a:normAutofit fontScale="90000"/>
          </a:bodyPr>
          <a:lstStyle/>
          <a:p>
            <a:r>
              <a:rPr lang="en-US" altLang="zh-CN" sz="3800" b="1" dirty="0" smtClean="0"/>
              <a:t>10</a:t>
            </a:r>
            <a:r>
              <a:rPr lang="zh-CN" altLang="en-US" sz="3800" b="1" dirty="0" smtClean="0"/>
              <a:t>次显现</a:t>
            </a:r>
            <a:endParaRPr lang="zh-CN" altLang="en-US" sz="38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" y="709930"/>
            <a:ext cx="9028430" cy="6325235"/>
          </a:xfrm>
        </p:spPr>
        <p:txBody>
          <a:bodyPr>
            <a:normAutofit fontScale="90000"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清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早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1.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在空墓向抹大拉的马利亚显现。可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约</a:t>
            </a:r>
            <a:r>
              <a:rPr lang="en-US"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20</a:t>
            </a:r>
            <a:r>
              <a:rPr lang="zh-CN" altLang="en-US"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en-US" sz="28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2.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在返回耶路撒冷的路上，向妇女们显现。太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8~10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晚些时候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3.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向彼得。林前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；路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接近日落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4.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在去以马忤斯的路上，向革流巴和其同伴显现。                                                             路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13-35                                         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接近午夜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5.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在耶路撒冷的晚餐大楼上，向使徒们显现。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路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一礼拜后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6.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向使徒们和多马显现。约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在加利利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7.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在加利利海，向打鱼的七个门徒显现。约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1-6</a:t>
            </a:r>
            <a:endParaRPr 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在山上，耶稣向门徒和五百多弟兄颁布大使命。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16-20   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林前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地点不详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9.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向雅各和众使徒显现。林前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最后一次显现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10. 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在橄榄山上，基督升天之时的显现。徒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7945"/>
            <a:ext cx="8229600" cy="789305"/>
          </a:xfrm>
        </p:spPr>
        <p:txBody>
          <a:bodyPr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看守</a:t>
            </a:r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的</a:t>
            </a:r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兵经历耶稣复活</a:t>
            </a:r>
            <a:endParaRPr lang="zh-CN" altLang="en-US" sz="40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190" y="856615"/>
            <a:ext cx="8878570" cy="5663565"/>
          </a:xfrm>
        </p:spPr>
        <p:txBody>
          <a:bodyPr>
            <a:normAutofit lnSpcReduction="20000"/>
          </a:bodyPr>
          <a:p>
            <a:pPr>
              <a:lnSpc>
                <a:spcPct val="12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11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他们去的时候，</a:t>
            </a:r>
            <a:r>
              <a:rPr lang="zh-CN" altLang="en-US" sz="3600" b="1" dirty="0" smtClean="0">
                <a:solidFill>
                  <a:srgbClr val="FFFF00"/>
                </a:solidFill>
                <a:sym typeface="+mn-ea"/>
              </a:rPr>
              <a:t>看守的兵有几个进城去，将所经历的事都报给祭司长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12祭司长和长老聚集商议，就拿许多银钱给兵丁，说：13“你们要这样说：‘夜间我们睡觉的时候，他的门徒来，把他偷去了。’14倘若这话被巡抚听见，有我们劝他，保你们无事。”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15兵丁受了银钱，就照所嘱咐他们的去行。这话就传说在犹太人中间，直到今日。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2852"/>
            <a:ext cx="9144000" cy="6715148"/>
          </a:xfrm>
        </p:spPr>
        <p:txBody>
          <a:bodyPr>
            <a:normAutofit/>
          </a:bodyPr>
          <a:lstStyle/>
          <a:p>
            <a:r>
              <a:rPr lang="zh-CN" altLang="en-US" sz="3500" b="1" dirty="0" smtClean="0">
                <a:solidFill>
                  <a:schemeClr val="bg1"/>
                </a:solidFill>
              </a:rPr>
              <a:t>太</a:t>
            </a:r>
            <a:r>
              <a:rPr lang="en-US" altLang="zh-CN" sz="3500" b="1" dirty="0" smtClean="0">
                <a:solidFill>
                  <a:schemeClr val="bg1"/>
                </a:solidFill>
              </a:rPr>
              <a:t>28</a:t>
            </a:r>
            <a:r>
              <a:rPr lang="zh-CN" altLang="en-US" sz="35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3500" b="1" dirty="0" smtClean="0">
                <a:solidFill>
                  <a:schemeClr val="bg1"/>
                </a:solidFill>
              </a:rPr>
              <a:t>1—11</a:t>
            </a:r>
            <a:endParaRPr lang="en-US" altLang="zh-CN" sz="35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安息日将尽，七日的头一日，天快亮的时候，抹大拉的马利亚和那个马利亚来看坟墓。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２ 忽然，地大震动；因为有主的使者从天上下来，把石头滚开，坐在上面。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３ 他的相貌如同闪电，衣服洁白如雪。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４ 看守的人就因他吓得浑身乱战，甚至和死人一样。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endParaRPr lang="zh-CN" altLang="en-US" sz="3500" b="1" dirty="0" smtClean="0">
              <a:solidFill>
                <a:schemeClr val="bg1"/>
              </a:solidFill>
            </a:endParaRPr>
          </a:p>
          <a:p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74041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被偷走了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，可能吗？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pic>
        <p:nvPicPr>
          <p:cNvPr id="4" name="内容占位符 3" descr="PDVD_011.BMP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8890" y="854075"/>
            <a:ext cx="9140190" cy="6003925"/>
          </a:xfrm>
        </p:spPr>
      </p:pic>
      <p:sp>
        <p:nvSpPr>
          <p:cNvPr id="5" name="矩形 4"/>
          <p:cNvSpPr/>
          <p:nvPr/>
        </p:nvSpPr>
        <p:spPr>
          <a:xfrm>
            <a:off x="280670" y="975360"/>
            <a:ext cx="869251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约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20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6西门彼得随后也到了，进坟墓里去，就看见细麻布还放在那里；7又看见耶稣的裹头巾没有和细麻布放在一处，是另在一处卷着。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39890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四、耶稣复活的真实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4" name="内容占位符 3" descr="PDVD_011.BMP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-8890" y="1208405"/>
            <a:ext cx="9140190" cy="5649595"/>
          </a:xfrm>
        </p:spPr>
      </p:pic>
      <p:sp>
        <p:nvSpPr>
          <p:cNvPr id="5" name="矩形 4"/>
          <p:cNvSpPr/>
          <p:nvPr/>
        </p:nvSpPr>
        <p:spPr>
          <a:xfrm>
            <a:off x="280670" y="1417955"/>
            <a:ext cx="8545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礼拜天是</a:t>
            </a:r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见证耶稣复活</a:t>
            </a: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 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88646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耶稣复活建立教会</a:t>
            </a:r>
            <a:endParaRPr lang="zh-CN" altLang="en-US" sz="4000" b="1" dirty="0" smtClean="0">
              <a:solidFill>
                <a:schemeClr val="bg1"/>
              </a:solidFill>
              <a:latin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725" y="974725"/>
            <a:ext cx="8829040" cy="534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 </a:t>
            </a: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太</a:t>
            </a:r>
            <a:r>
              <a:rPr lang="en-US" altLang="zh-CN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28</a:t>
            </a: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：16十一个门徒往加利利去，到了耶稣约定的山上。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17他们见了耶稣就拜他，然而还有人疑惑。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18耶稣进前来，对他们说：“天上地下所有的权柄都赐给我了。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19所以，你们要去，使万民作我的门徒，奉父、子、圣灵的名给他们施洗。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20凡我所吩咐你们的，都教训他们遵守，我就常与你们同在，直到世界的末了。”</a:t>
            </a:r>
            <a:endParaRPr lang="zh-CN" altLang="en-US"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88646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使徒见证</a:t>
            </a:r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耶稣复活</a:t>
            </a:r>
            <a:endParaRPr lang="zh-CN" altLang="en-US" sz="4000" b="1" dirty="0" smtClean="0">
              <a:solidFill>
                <a:schemeClr val="bg1"/>
              </a:solidFill>
              <a:latin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725" y="974725"/>
            <a:ext cx="8829040" cy="149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 </a:t>
            </a: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徒2:32这耶稣，　神已经叫他复活了，我们都为这事作见证。</a:t>
            </a:r>
            <a:endParaRPr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597785"/>
            <a:ext cx="7524750" cy="4234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88646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耶稣复活</a:t>
            </a:r>
            <a:r>
              <a:rPr lang="en-US" altLang="zh-CN" sz="4000" b="1" dirty="0" smtClean="0">
                <a:solidFill>
                  <a:schemeClr val="bg1"/>
                </a:solidFill>
                <a:sym typeface="+mn-ea"/>
              </a:rPr>
              <a:t>---</a:t>
            </a:r>
            <a:r>
              <a:rPr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信的</a:t>
            </a:r>
            <a:r>
              <a:rPr lang="zh-CN"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人</a:t>
            </a:r>
            <a:r>
              <a:rPr sz="4000" b="1" dirty="0">
                <a:solidFill>
                  <a:schemeClr val="bg1"/>
                </a:solidFill>
                <a:latin typeface="楷体" panose="02010609060101010101" pitchFamily="49" charset="-122"/>
                <a:sym typeface="+mn-ea"/>
              </a:rPr>
              <a:t>有福了</a:t>
            </a:r>
            <a:endParaRPr lang="zh-CN" altLang="en-US" sz="4000" b="1" dirty="0" smtClean="0">
              <a:solidFill>
                <a:schemeClr val="bg1"/>
              </a:solidFill>
              <a:latin typeface="楷体" panose="02010609060101010101" pitchFamily="49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725" y="974725"/>
            <a:ext cx="8829040" cy="482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 约</a:t>
            </a:r>
            <a:r>
              <a:rPr lang="en-US" altLang="zh-CN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20</a:t>
            </a:r>
            <a:r>
              <a:rPr lang="zh-CN" altLang="en-US" sz="3800" b="1" dirty="0" smtClean="0">
                <a:solidFill>
                  <a:schemeClr val="bg1"/>
                </a:solidFill>
                <a:latin typeface="楷体" panose="02010609060101010101" pitchFamily="49" charset="-122"/>
              </a:rPr>
              <a:t>：</a:t>
            </a: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26过了八日，门徒又在屋里，多马也和他们同在。门都关了，耶稣来站在当中说：“</a:t>
            </a:r>
            <a:r>
              <a:rPr sz="3800" b="1" dirty="0">
                <a:solidFill>
                  <a:srgbClr val="FFFF00"/>
                </a:solidFill>
                <a:latin typeface="楷体" panose="02010609060101010101" pitchFamily="49" charset="-122"/>
              </a:rPr>
              <a:t>愿你们平安</a:t>
            </a: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！”</a:t>
            </a:r>
            <a:endParaRPr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27就对多马说：“伸过你的指头来，摸我的手；伸出你的手来，探入我的肋旁。</a:t>
            </a:r>
            <a:r>
              <a:rPr sz="3800" b="1" dirty="0">
                <a:solidFill>
                  <a:srgbClr val="FFFF00"/>
                </a:solidFill>
                <a:latin typeface="楷体" panose="02010609060101010101" pitchFamily="49" charset="-122"/>
              </a:rPr>
              <a:t>不要疑惑，总要信</a:t>
            </a: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。”</a:t>
            </a:r>
            <a:endParaRPr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28多马说：“我的主，我的　神！”</a:t>
            </a:r>
            <a:endParaRPr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29耶稣对他说：“</a:t>
            </a:r>
            <a:r>
              <a:rPr sz="3800" b="1" dirty="0">
                <a:solidFill>
                  <a:srgbClr val="FFFF00"/>
                </a:solidFill>
                <a:latin typeface="楷体" panose="02010609060101010101" pitchFamily="49" charset="-122"/>
              </a:rPr>
              <a:t>你因看见了我才信；那没有看见就信的有福了</a:t>
            </a:r>
            <a:r>
              <a:rPr sz="3800" b="1" dirty="0">
                <a:solidFill>
                  <a:schemeClr val="bg1"/>
                </a:solidFill>
                <a:latin typeface="楷体" panose="02010609060101010101" pitchFamily="49" charset="-122"/>
              </a:rPr>
              <a:t>。”</a:t>
            </a:r>
            <a:endParaRPr sz="3800" b="1" dirty="0">
              <a:solidFill>
                <a:schemeClr val="bg1"/>
              </a:solidFill>
              <a:latin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1450"/>
            <a:ext cx="9144000" cy="668655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５ 天使对妇女说：“不要害怕！我知道你们是寻找那钉十字架的耶稣。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６ 他不在这里，照他所说的，已经复活了。你们来看安放主的地方。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７ 快去告诉他的门徒，说他从死里复活了，并且在你们以先往加利利去，在那里你们要见他。看哪！我已经告诉你们了。”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８ 妇女们就急忙离开坟墓，又害怕，又大大的欢喜，跑去要报给他的门徒。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2720"/>
            <a:ext cx="9144000" cy="6685280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 ９ 忽然，耶稣遇见她们，说：“愿你们平安。”她们就上前抱住他的脚拜他。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１０ 耶稣对他们说：“不要害怕！你们去告诉我的弟兄，叫他们往加利利去，在那里必见我。” 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１１ 他们去的时候，看守的兵有几个进城去，将所经历的事都报给祭司长。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" y="-25400"/>
            <a:ext cx="9248775" cy="6908800"/>
          </a:xfrm>
          <a:prstGeom prst="rect">
            <a:avLst/>
          </a:prstGeom>
        </p:spPr>
      </p:pic>
      <p:sp>
        <p:nvSpPr>
          <p:cNvPr id="4103" name="WordArt 7"/>
          <p:cNvSpPr>
            <a:spLocks noChangeArrowheads="1" noChangeShapeType="1" noTextEdit="1"/>
          </p:cNvSpPr>
          <p:nvPr/>
        </p:nvSpPr>
        <p:spPr bwMode="auto">
          <a:xfrm>
            <a:off x="171421" y="1325858"/>
            <a:ext cx="7991475" cy="314327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3600" kern="10" dirty="0">
                <a:ln w="9525">
                  <a:round/>
                  <a:headEnd type="none" w="sm" len="sm"/>
                  <a:tailEnd type="none" w="sm" len="sm"/>
                </a:ln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耶稣复活</a:t>
            </a:r>
            <a:endParaRPr lang="zh-CN" altLang="en-US" sz="3600" kern="10" dirty="0">
              <a:ln w="9525">
                <a:round/>
                <a:headEnd type="none" w="sm" len="sm"/>
                <a:tailEnd type="none" w="sm" len="sm"/>
              </a:ln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4800" b="1" dirty="0" smtClean="0">
                <a:solidFill>
                  <a:schemeClr val="bg1"/>
                </a:solidFill>
              </a:rPr>
              <a:t>一</a:t>
            </a:r>
            <a:r>
              <a:rPr lang="zh-CN" altLang="en-US" sz="4800" b="1" dirty="0" smtClean="0">
                <a:solidFill>
                  <a:schemeClr val="bg1"/>
                </a:solidFill>
              </a:rPr>
              <a:t>、耶稣死了没有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055" y="3339465"/>
            <a:ext cx="8644890" cy="35185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500" b="1" dirty="0" smtClean="0">
                <a:solidFill>
                  <a:schemeClr val="bg1"/>
                </a:solidFill>
              </a:rPr>
              <a:t>可 １５ ：４４ 彼拉多诧异耶稣已经死了，便叫百夫长来，问他耶稣死了久不久。</a:t>
            </a:r>
            <a:endParaRPr lang="en-US" altLang="zh-CN" sz="35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3500" b="1" dirty="0" smtClean="0">
                <a:solidFill>
                  <a:schemeClr val="bg1"/>
                </a:solidFill>
              </a:rPr>
              <a:t>４５ 既从百夫长得知实情，就把耶稣的尸首赐给约瑟</a:t>
            </a:r>
            <a:r>
              <a:rPr lang="zh-CN" altLang="en-US" sz="3500" dirty="0" smtClean="0">
                <a:solidFill>
                  <a:schemeClr val="bg1"/>
                </a:solidFill>
              </a:rPr>
              <a:t>。</a:t>
            </a:r>
            <a:endParaRPr lang="zh-CN" altLang="en-US" sz="35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zh-CN" altLang="en-US" dirty="0" smtClean="0"/>
          </a:p>
          <a:p>
            <a:pPr lvl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75565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二、坟墓与埋葬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20015" y="735965"/>
            <a:ext cx="9121140" cy="597916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太</a:t>
            </a:r>
            <a:r>
              <a:rPr lang="en-US" altLang="zh-CN" b="1" dirty="0" smtClean="0">
                <a:solidFill>
                  <a:schemeClr val="bg1"/>
                </a:solidFill>
              </a:rPr>
              <a:t>27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57</a:t>
            </a:r>
            <a:r>
              <a:rPr lang="zh-CN" altLang="en-US" b="1" dirty="0" smtClean="0">
                <a:solidFill>
                  <a:schemeClr val="bg1"/>
                </a:solidFill>
              </a:rPr>
              <a:t> 到了晚上，有一个财主，名叫约瑟，是亚利马太来的，他也是耶稣的门徒。 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58</a:t>
            </a:r>
            <a:r>
              <a:rPr lang="zh-CN" altLang="en-US" b="1" dirty="0" smtClean="0">
                <a:solidFill>
                  <a:schemeClr val="bg1"/>
                </a:solidFill>
              </a:rPr>
              <a:t> 这人去见彼拉多，求耶稣的身体；彼拉多就吩咐给他。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59</a:t>
            </a:r>
            <a:r>
              <a:rPr lang="zh-CN" altLang="en-US" b="1" dirty="0" smtClean="0">
                <a:solidFill>
                  <a:schemeClr val="bg1"/>
                </a:solidFill>
              </a:rPr>
              <a:t> 约瑟取了身体，用干净细麻布裹好，</a:t>
            </a:r>
            <a:endParaRPr lang="en-US" altLang="zh-CN" sz="4000" b="1" dirty="0" smtClean="0">
              <a:solidFill>
                <a:schemeClr val="bg1"/>
              </a:solidFill>
            </a:endParaRPr>
          </a:p>
          <a:p>
            <a:r>
              <a:rPr lang="en-US" altLang="zh-CN" sz="4000" b="1" dirty="0" smtClean="0">
                <a:solidFill>
                  <a:schemeClr val="bg1"/>
                </a:solidFill>
              </a:rPr>
              <a:t>60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000" b="1" dirty="0" smtClean="0">
                <a:solidFill>
                  <a:srgbClr val="FFFF00"/>
                </a:solidFill>
              </a:rPr>
              <a:t>安放在自己的新坟墓里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，</a:t>
            </a:r>
            <a:endParaRPr lang="zh-CN" altLang="en-US" sz="40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就是他凿在磐石里的。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400" b="1" dirty="0" smtClean="0">
                <a:solidFill>
                  <a:schemeClr val="bg1"/>
                </a:solidFill>
              </a:rPr>
              <a:t>他又把大石头滚到墓门口，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就去了。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6845" y="4096385"/>
            <a:ext cx="3949700" cy="2780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210"/>
            <a:ext cx="8229600" cy="739775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三、封墓、派兵守墓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8100" y="857885"/>
            <a:ext cx="9004935" cy="592391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</a:rPr>
              <a:t>太</a:t>
            </a:r>
            <a:r>
              <a:rPr lang="en-US" altLang="zh-CN" sz="4400" b="1" dirty="0" smtClean="0">
                <a:solidFill>
                  <a:schemeClr val="bg1"/>
                </a:solidFill>
              </a:rPr>
              <a:t>27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4400" b="1" dirty="0" smtClean="0">
                <a:solidFill>
                  <a:schemeClr val="bg1"/>
                </a:solidFill>
              </a:rPr>
              <a:t>66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400" b="1" dirty="0" smtClean="0">
                <a:solidFill>
                  <a:srgbClr val="FFFF00"/>
                </a:solidFill>
              </a:rPr>
              <a:t>他们就带着看守的兵同去，封了石头，将坟墓把守妥当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。 </a:t>
            </a:r>
            <a:endParaRPr lang="zh-CN" altLang="en-US" sz="4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</a:rPr>
              <a:t>62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 次日，就是预备日的第二天，祭司长和法利赛人聚集来见彼拉多，说：</a:t>
            </a:r>
            <a:endParaRPr lang="zh-CN" altLang="en-US" sz="4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</a:rPr>
              <a:t>63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“大人，我们记得那诱惑人的还活着的时候，</a:t>
            </a:r>
            <a:r>
              <a:rPr lang="zh-CN" altLang="en-US" sz="4400" b="1" dirty="0" smtClean="0">
                <a:solidFill>
                  <a:srgbClr val="FFFF00"/>
                </a:solidFill>
              </a:rPr>
              <a:t>曾说：‘三日后我要复活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。’</a:t>
            </a:r>
            <a:endParaRPr lang="zh-CN" altLang="en-US" sz="4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</a:rPr>
              <a:t>64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 因此，请吩咐人将坟墓把守妥当，直到第三日；恐怕他的门徒来把他偷了去，就告诉百姓说：‘他从死里复活了。’这样，那后来的迷惑，比先前的更利害了。”</a:t>
            </a:r>
            <a:endParaRPr lang="zh-CN" altLang="en-US" sz="4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</a:rPr>
              <a:t>65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4400" b="1" dirty="0" smtClean="0">
                <a:solidFill>
                  <a:srgbClr val="FFFF00"/>
                </a:solidFill>
              </a:rPr>
              <a:t>彼拉多说：“你们有看守的兵，去吧！尽你们所能的，把守妥当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。”</a:t>
            </a:r>
            <a:endParaRPr lang="zh-CN" altLang="en-US" sz="4400" b="1" dirty="0" smtClean="0">
              <a:solidFill>
                <a:schemeClr val="bg1"/>
              </a:solidFill>
            </a:endParaRPr>
          </a:p>
          <a:p>
            <a:endParaRPr lang="zh-CN" altLang="en-US" sz="4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0" y="785495"/>
            <a:ext cx="8445500" cy="5340350"/>
          </a:xfrm>
        </p:spPr>
        <p:txBody>
          <a:bodyPr>
            <a:normAutofit/>
          </a:bodyPr>
          <a:lstStyle/>
          <a:p>
            <a:r>
              <a:rPr lang="zh-CN" altLang="en-US" sz="3800" b="1" dirty="0" smtClean="0"/>
              <a:t>“封墓的方法是将细绳拉过墓前的大石，两端再以泥封印在岩石之上”。</a:t>
            </a:r>
            <a:endParaRPr lang="en-US" altLang="zh-CN" sz="3800" b="1" dirty="0" smtClean="0"/>
          </a:p>
          <a:p>
            <a:r>
              <a:rPr lang="zh-CN" altLang="en-US" sz="3800" b="1" dirty="0" smtClean="0"/>
              <a:t>封墓石的工作是在罗马守卫的监视下进行的，他们被派来护卫带有罗马权柄的封印，也就着全力防止尸体被盗与复活。</a:t>
            </a:r>
            <a:endParaRPr lang="zh-CN" altLang="en-US" sz="3800" b="1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2788</Words>
  <Application>WPS 演示</Application>
  <PresentationFormat>全屏显示(4:3)</PresentationFormat>
  <Paragraphs>146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楷体</vt:lpstr>
      <vt:lpstr>创艺简粗黑</vt:lpstr>
      <vt:lpstr>黑体</vt:lpstr>
      <vt:lpstr>Calibri</vt:lpstr>
      <vt:lpstr>微软雅黑</vt:lpstr>
      <vt:lpstr>Arial Unicode MS</vt:lpstr>
      <vt:lpstr>Office 主题</vt:lpstr>
      <vt:lpstr>耶稣复活了</vt:lpstr>
      <vt:lpstr>PowerPoint 演示文稿</vt:lpstr>
      <vt:lpstr>PowerPoint 演示文稿</vt:lpstr>
      <vt:lpstr>PowerPoint 演示文稿</vt:lpstr>
      <vt:lpstr>PowerPoint 演示文稿</vt:lpstr>
      <vt:lpstr>一、耶稣死了没有</vt:lpstr>
      <vt:lpstr>二、坟墓与埋葬</vt:lpstr>
      <vt:lpstr>三、封墓、派兵守墓</vt:lpstr>
      <vt:lpstr>PowerPoint 演示文稿</vt:lpstr>
      <vt:lpstr>罗马军纪</vt:lpstr>
      <vt:lpstr>四、耶稣复活的真实</vt:lpstr>
      <vt:lpstr>耶稣自己预言</vt:lpstr>
      <vt:lpstr>PowerPoint 演示文稿</vt:lpstr>
      <vt:lpstr>耶稣复活的情景</vt:lpstr>
      <vt:lpstr>天使宣告耶稣复活了</vt:lpstr>
      <vt:lpstr>耶稣复活的能力</vt:lpstr>
      <vt:lpstr>复活的耶稣亲自显现</vt:lpstr>
      <vt:lpstr>10次显现</vt:lpstr>
      <vt:lpstr>看守的兵经历耶稣复活</vt:lpstr>
      <vt:lpstr>被偷走了，可能吗？</vt:lpstr>
      <vt:lpstr>四、耶稣复活的真实</vt:lpstr>
      <vt:lpstr>耶稣复活建立教会</vt:lpstr>
      <vt:lpstr>使徒见证耶稣复活</vt:lpstr>
      <vt:lpstr>耶稣复活---信的人有福了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欢迎来参加主日崇拜</dc:title>
  <dc:creator>asus</dc:creator>
  <cp:lastModifiedBy>LJZ</cp:lastModifiedBy>
  <cp:revision>96</cp:revision>
  <dcterms:created xsi:type="dcterms:W3CDTF">2009-02-19T04:34:00Z</dcterms:created>
  <dcterms:modified xsi:type="dcterms:W3CDTF">2019-04-21T12:31:53Z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